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5" d="100"/>
          <a:sy n="45" d="100"/>
        </p:scale>
        <p:origin x="804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1348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6339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4089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6995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7167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2857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5027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5184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8513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0876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1380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BF8B0-19FF-4E66-A70D-4003729970A0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9FC430-A8AC-4CAD-A18E-7E39E61C41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7385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555317" y="491319"/>
            <a:ext cx="5081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Cloud Fraction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96775" y="4977241"/>
            <a:ext cx="3398292" cy="61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123819" y="5226652"/>
            <a:ext cx="4162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Skyview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images and their segmentation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113748" y="5264246"/>
            <a:ext cx="3491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Cloud fraction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2334" y="1668776"/>
            <a:ext cx="281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2019.11.24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9" r="7313" b="4112"/>
          <a:stretch/>
        </p:blipFill>
        <p:spPr>
          <a:xfrm>
            <a:off x="6018664" y="764275"/>
            <a:ext cx="5883412" cy="4499971"/>
          </a:xfrm>
          <a:prstGeom prst="rect">
            <a:avLst/>
          </a:prstGeom>
        </p:spPr>
      </p:pic>
      <p:pic>
        <p:nvPicPr>
          <p:cNvPr id="3" name="2019112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2334" y="2430358"/>
            <a:ext cx="4705872" cy="2352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654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</Words>
  <Application>Microsoft Office PowerPoint</Application>
  <PresentationFormat>宽屏</PresentationFormat>
  <Paragraphs>4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等线 Light</vt:lpstr>
      <vt:lpstr>Arial</vt:lpstr>
      <vt:lpstr>Times New Roman</vt:lpstr>
      <vt:lpstr>Wingdings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1305439417@qq.com</dc:creator>
  <cp:lastModifiedBy>1305439417@qq.com</cp:lastModifiedBy>
  <cp:revision>1</cp:revision>
  <dcterms:created xsi:type="dcterms:W3CDTF">2019-11-26T10:23:35Z</dcterms:created>
  <dcterms:modified xsi:type="dcterms:W3CDTF">2019-11-26T10:23:50Z</dcterms:modified>
</cp:coreProperties>
</file>

<file path=docProps/thumbnail.jpeg>
</file>